
<file path=[Content_Types].xml><?xml version="1.0" encoding="utf-8"?>
<Types xmlns="http://schemas.openxmlformats.org/package/2006/content-types">
  <Default Extension="png" ContentType="image/png"/>
  <Default Extension="mov" ContentType="vide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40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2018/7/27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2018/7/27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2018/7/27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2018/7/27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2018/7/27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2018/7/27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2018/7/27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2018/7/27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2018/7/27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2018/7/27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2018/7/27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t>2018/7/27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NIS-Laser box  </a:t>
            </a:r>
            <a:r>
              <a:rPr lang="zh-CN" altLang="en-US" dirty="0" smtClean="0"/>
              <a:t>设计方案（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645024"/>
            <a:ext cx="47529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580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63487"/>
            <a:ext cx="469582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63487"/>
            <a:ext cx="20193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6" y="3861048"/>
            <a:ext cx="465772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286943"/>
            <a:ext cx="3647413" cy="2021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35696" y="1630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电源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1403648" y="532337"/>
            <a:ext cx="755214" cy="4483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2"/>
          </p:cNvCxnSpPr>
          <p:nvPr/>
        </p:nvCxnSpPr>
        <p:spPr>
          <a:xfrm>
            <a:off x="2158862" y="532337"/>
            <a:ext cx="756954" cy="4483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62498" y="29590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控制盒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3201079" y="2492896"/>
            <a:ext cx="1" cy="4661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051720" y="2348880"/>
            <a:ext cx="1149359" cy="610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65066" y="31740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合束器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4" idx="2"/>
          </p:cNvCxnSpPr>
          <p:nvPr/>
        </p:nvCxnSpPr>
        <p:spPr>
          <a:xfrm flipH="1">
            <a:off x="1403647" y="3543413"/>
            <a:ext cx="1" cy="5336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62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24" y="-21033"/>
            <a:ext cx="9136675" cy="685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79437"/>
            <a:ext cx="7772400" cy="1470025"/>
          </a:xfrm>
        </p:spPr>
        <p:txBody>
          <a:bodyPr/>
          <a:lstStyle/>
          <a:p>
            <a:r>
              <a:rPr lang="en-US" dirty="0" smtClean="0"/>
              <a:t>NIS-Laser box  </a:t>
            </a:r>
            <a:r>
              <a:rPr lang="zh-CN" altLang="en-US" dirty="0" smtClean="0"/>
              <a:t>设计方案（</a:t>
            </a:r>
            <a:r>
              <a:rPr lang="en-US" altLang="zh-CN" dirty="0"/>
              <a:t>2</a:t>
            </a:r>
            <a:r>
              <a:rPr lang="zh-CN" altLang="en-US" dirty="0" smtClean="0"/>
              <a:t>）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791" y="2060848"/>
            <a:ext cx="59436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4387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14" y="756532"/>
            <a:ext cx="324802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35696" y="1630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电源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1403648" y="532337"/>
            <a:ext cx="755214" cy="4483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2"/>
          </p:cNvCxnSpPr>
          <p:nvPr/>
        </p:nvCxnSpPr>
        <p:spPr>
          <a:xfrm flipH="1">
            <a:off x="1547664" y="532337"/>
            <a:ext cx="611198" cy="7364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62498" y="29590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控制盒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3201079" y="2492896"/>
            <a:ext cx="1" cy="4661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059832" y="2060848"/>
            <a:ext cx="141248" cy="8981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65066" y="31740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合束器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4" idx="0"/>
          </p:cNvCxnSpPr>
          <p:nvPr/>
        </p:nvCxnSpPr>
        <p:spPr>
          <a:xfrm flipV="1">
            <a:off x="1403648" y="2492897"/>
            <a:ext cx="288032" cy="681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66" y="3919962"/>
            <a:ext cx="32004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813681"/>
            <a:ext cx="180022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429000"/>
            <a:ext cx="333375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00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ntitled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120" y="-1"/>
            <a:ext cx="9146119" cy="685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24</Words>
  <Application>Microsoft Office PowerPoint</Application>
  <PresentationFormat>On-screen Show (4:3)</PresentationFormat>
  <Paragraphs>8</Paragraphs>
  <Slides>6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テーマ</vt:lpstr>
      <vt:lpstr>NIS-Laser box  设计方案（1）</vt:lpstr>
      <vt:lpstr>PowerPoint Presentation</vt:lpstr>
      <vt:lpstr>PowerPoint Presentation</vt:lpstr>
      <vt:lpstr>NIS-Laser box  设计方案（2）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Chunyuan-周 春源</dc:creator>
  <cp:lastModifiedBy>OA</cp:lastModifiedBy>
  <cp:revision>5</cp:revision>
  <dcterms:created xsi:type="dcterms:W3CDTF">2018-07-27T13:39:37Z</dcterms:created>
  <dcterms:modified xsi:type="dcterms:W3CDTF">2018-07-27T15:15:39Z</dcterms:modified>
</cp:coreProperties>
</file>